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79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5853"/>
  </p:normalViewPr>
  <p:slideViewPr>
    <p:cSldViewPr snapToGrid="0" snapToObjects="1">
      <p:cViewPr varScale="1">
        <p:scale>
          <a:sx n="113" d="100"/>
          <a:sy n="113" d="100"/>
        </p:scale>
        <p:origin x="52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04544E-203B-27CC-9900-47B8927313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BD7A5C1-7D5B-085F-E65D-6B5AA2FAA9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420455-43B6-934C-942A-B6D8018A7A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CC486-3A99-5A49-B347-F62065030722}" type="datetimeFigureOut">
              <a:rPr lang="en-US" smtClean="0"/>
              <a:t>5/3/22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BDA7B7-C12C-C76B-D943-DE43BF5EA2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0CC505-9BB9-4797-C944-271A63C13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9C893-4ED1-9143-860D-487042394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52342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9D4B25-1AB9-DEB6-2A09-5C092AFF38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136E451-07C1-F48E-0D4B-B8F445AC0F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C17063-F2D0-CB65-8E59-BEDD7266F7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CC486-3A99-5A49-B347-F62065030722}" type="datetimeFigureOut">
              <a:rPr lang="en-US" smtClean="0"/>
              <a:t>5/3/22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A93029-621E-2E58-B3AA-712EB5A15B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41658D-7109-BBD4-4753-208006E036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9C893-4ED1-9143-860D-487042394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43512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BBE2ABF-8DE6-9F69-5F62-208CD68C70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1A3A596-855F-DF45-2DE7-EAF9EE7ECB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E9E7FB-48D2-6397-B563-866E0A9451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CC486-3A99-5A49-B347-F62065030722}" type="datetimeFigureOut">
              <a:rPr lang="en-US" smtClean="0"/>
              <a:t>5/3/22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B25E4C-4A85-4356-DCC9-74DBB73E36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2F3F9E-FB54-F873-054F-657E0D75C4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9C893-4ED1-9143-860D-487042394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7752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D05B99-302E-E5CF-5754-42D0E113DE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AA5A03-084D-4070-096F-5BB377A2AB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622B67-BA25-F947-3E10-AD8D254E73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CC486-3A99-5A49-B347-F62065030722}" type="datetimeFigureOut">
              <a:rPr lang="en-US" smtClean="0"/>
              <a:t>5/3/22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19905B-7A48-BBF1-E303-B23AB249F0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ADC327-9744-589F-BAD4-9EA4B9D6D5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9C893-4ED1-9143-860D-487042394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06880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ABC9D9-1A51-2C97-4E24-AF31DF00A0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5082A4-DE03-7E73-65A9-9A00214824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EAE9A2-4518-1F60-F56E-C81B03B4D3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CC486-3A99-5A49-B347-F62065030722}" type="datetimeFigureOut">
              <a:rPr lang="en-US" smtClean="0"/>
              <a:t>5/3/22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6D11D0-320D-9731-D36B-4C637B0E1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0969E3-2657-3155-BE6B-344F5E629B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9C893-4ED1-9143-860D-487042394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04082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ED02AA-6569-A232-86D9-BD8BE97532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AB71AF-9BB5-80DD-2958-6D49EABAF03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5CC8BDF-EE96-4DED-C162-35CE31D829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3732CE7-F745-F3AF-B62D-960C46B37A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CC486-3A99-5A49-B347-F62065030722}" type="datetimeFigureOut">
              <a:rPr lang="en-US" smtClean="0"/>
              <a:t>5/3/22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20BF75-D597-FB8D-D854-1332152089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664FF5-636B-47DC-4909-B2DC8CD6F1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9C893-4ED1-9143-860D-487042394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9707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DF7649-55D6-B165-288D-FBDB1B835A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B3C89D-6E38-B287-289C-190689C5FF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13A34E8-C392-0EC2-A681-58C2984A77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2A74E9C-C232-C936-E365-116D25770AC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2A056D5-7EB5-6391-2AB4-002BEC79CD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3B71159-19DC-647C-532A-B0DBE073BD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CC486-3A99-5A49-B347-F62065030722}" type="datetimeFigureOut">
              <a:rPr lang="en-US" smtClean="0"/>
              <a:t>5/3/22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D3D2592-19D2-4197-806A-8722B860A4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D5CF5C3-145E-621B-4AEE-11163F162A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9C893-4ED1-9143-860D-487042394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1946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F6256E-8047-C9EE-F2FC-2BF4DC1A49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A823F77-C9EA-8ABA-F18D-73BE791569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CC486-3A99-5A49-B347-F62065030722}" type="datetimeFigureOut">
              <a:rPr lang="en-US" smtClean="0"/>
              <a:t>5/3/22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D6B7809-68E8-E4D3-830D-9FF8C8A421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F27216C-0CFB-EC21-1087-FE3D21B7E0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9C893-4ED1-9143-860D-487042394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03739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D062252-B945-A383-D77A-2D2321198D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CC486-3A99-5A49-B347-F62065030722}" type="datetimeFigureOut">
              <a:rPr lang="en-US" smtClean="0"/>
              <a:t>5/3/22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FBB1E7E-6DBF-EECB-505C-0B7EE2C33C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1D26EBE-C980-DC59-CB3A-1A8B1E61FB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9C893-4ED1-9143-860D-487042394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13707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23579D-BBF0-FEAC-6159-0D81022A47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C38696-2A64-4466-1800-3897A7D3D0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77CE205-49B6-B431-47BD-BA07EF44B7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7B9E42-8A19-2A61-5D8A-E226B0586C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CC486-3A99-5A49-B347-F62065030722}" type="datetimeFigureOut">
              <a:rPr lang="en-US" smtClean="0"/>
              <a:t>5/3/22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6A0525-97CA-8331-654A-02604125CF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B26085-08F0-0AFD-9132-84DC630BCD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9C893-4ED1-9143-860D-487042394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49301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D8A2EA-388E-3EE4-196F-A0469D9F2A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68C08DC-8579-8561-72D7-3A73A8512CB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A2D8C1A-ABB6-21E4-524C-667E62D11E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F87B49-2AE0-1E78-2F0A-A860AF36FC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CC486-3A99-5A49-B347-F62065030722}" type="datetimeFigureOut">
              <a:rPr lang="en-US" smtClean="0"/>
              <a:t>5/3/22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522DF6-C431-068F-668C-A2F724D672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1E03A43-794C-7500-ABC9-A3A9EAA956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9C893-4ED1-9143-860D-487042394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44992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59A96E2-428C-A5AE-CDAD-99BC2A24B9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2FFE68-49E2-7702-6D89-F27D5F8E01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A7FE26-437B-0A49-000C-5E6C8ECE031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7CC486-3A99-5A49-B347-F62065030722}" type="datetimeFigureOut">
              <a:rPr lang="en-US" smtClean="0"/>
              <a:t>5/3/22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D58C3B-8891-5792-292E-1322F0BAFE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9F5C13-2F52-0423-809C-36D74BFC9EC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E9C893-4ED1-9143-860D-487042394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30541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D28EC29-AF94-CF46-8581-54FC9B705135}"/>
              </a:ext>
            </a:extLst>
          </p:cNvPr>
          <p:cNvGraphicFramePr>
            <a:graphicFrameLocks noGrp="1"/>
          </p:cNvGraphicFramePr>
          <p:nvPr/>
        </p:nvGraphicFramePr>
        <p:xfrm>
          <a:off x="357809" y="726708"/>
          <a:ext cx="11505639" cy="5474757"/>
        </p:xfrm>
        <a:graphic>
          <a:graphicData uri="http://schemas.openxmlformats.org/drawingml/2006/table">
            <a:tbl>
              <a:tblPr firstRow="1" firstCol="1" bandRow="1"/>
              <a:tblGrid>
                <a:gridCol w="3819417">
                  <a:extLst>
                    <a:ext uri="{9D8B030D-6E8A-4147-A177-3AD203B41FA5}">
                      <a16:colId xmlns:a16="http://schemas.microsoft.com/office/drawing/2014/main" val="2742652324"/>
                    </a:ext>
                  </a:extLst>
                </a:gridCol>
                <a:gridCol w="3825409">
                  <a:extLst>
                    <a:ext uri="{9D8B030D-6E8A-4147-A177-3AD203B41FA5}">
                      <a16:colId xmlns:a16="http://schemas.microsoft.com/office/drawing/2014/main" val="4190867629"/>
                    </a:ext>
                  </a:extLst>
                </a:gridCol>
                <a:gridCol w="3860813">
                  <a:extLst>
                    <a:ext uri="{9D8B030D-6E8A-4147-A177-3AD203B41FA5}">
                      <a16:colId xmlns:a16="http://schemas.microsoft.com/office/drawing/2014/main" val="3849765808"/>
                    </a:ext>
                  </a:extLst>
                </a:gridCol>
              </a:tblGrid>
              <a:tr h="308024">
                <a:tc>
                  <a:txBody>
                    <a:bodyPr/>
                    <a:lstStyle/>
                    <a:p>
                      <a:r>
                        <a:rPr lang="en-GB" sz="2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Year 7</a:t>
                      </a:r>
                      <a:endParaRPr lang="en-GB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Year 8</a:t>
                      </a:r>
                      <a:endParaRPr lang="en-GB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Year 9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6978751"/>
                  </a:ext>
                </a:extLst>
              </a:tr>
              <a:tr h="549611">
                <a:tc>
                  <a:txBody>
                    <a:bodyPr/>
                    <a:lstStyle/>
                    <a:p>
                      <a:r>
                        <a:rPr lang="en-GB" sz="2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Continents and oceans</a:t>
                      </a:r>
                      <a:endParaRPr lang="en-GB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2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Inequalities / differences between HIC and LIC</a:t>
                      </a:r>
                      <a:endParaRPr lang="en-GB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Sustainability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GB" sz="2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82912587"/>
                  </a:ext>
                </a:extLst>
              </a:tr>
              <a:tr h="549611">
                <a:tc>
                  <a:txBody>
                    <a:bodyPr/>
                    <a:lstStyle/>
                    <a:p>
                      <a:r>
                        <a:rPr lang="en-GB" sz="2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Climate graphs</a:t>
                      </a:r>
                      <a:endParaRPr lang="en-GB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GB" sz="2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2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Development indicators</a:t>
                      </a:r>
                      <a:endParaRPr lang="en-GB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Advanced map skills </a:t>
                      </a:r>
                    </a:p>
                    <a:p>
                      <a:r>
                        <a:rPr lang="en-GB" sz="2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(relief, inferring activity, using maps as evidence)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4218686"/>
                  </a:ext>
                </a:extLst>
              </a:tr>
              <a:tr h="549611">
                <a:tc>
                  <a:txBody>
                    <a:bodyPr/>
                    <a:lstStyle/>
                    <a:p>
                      <a:r>
                        <a:rPr lang="en-GB" sz="2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Basic map skills </a:t>
                      </a:r>
                    </a:p>
                    <a:p>
                      <a:r>
                        <a:rPr lang="en-GB" sz="2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(grid refs, scale, direction)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Urbanisation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Using sources as evidence in arguments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7225456"/>
                  </a:ext>
                </a:extLst>
              </a:tr>
              <a:tr h="549611">
                <a:tc>
                  <a:txBody>
                    <a:bodyPr/>
                    <a:lstStyle/>
                    <a:p>
                      <a:r>
                        <a:rPr lang="en-GB" sz="2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PEEE structure of extended writing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Primary and secondary effects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Global challenges facing the world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600088"/>
                  </a:ext>
                </a:extLst>
              </a:tr>
              <a:tr h="549611">
                <a:tc>
                  <a:txBody>
                    <a:bodyPr/>
                    <a:lstStyle/>
                    <a:p>
                      <a:r>
                        <a:rPr lang="en-GB" sz="2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Evaluation language</a:t>
                      </a:r>
                      <a:endParaRPr lang="en-GB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Hazard features and processes (tectonics, weather)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Physical processes (rivers)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25530038"/>
                  </a:ext>
                </a:extLst>
              </a:tr>
              <a:tr h="594733">
                <a:tc>
                  <a:txBody>
                    <a:bodyPr/>
                    <a:lstStyle/>
                    <a:p>
                      <a:r>
                        <a:rPr lang="en-GB" sz="2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Exam command word language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Physical processes (coasts)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80365296"/>
                  </a:ext>
                </a:extLst>
              </a:tr>
              <a:tr h="54961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Interpretation</a:t>
                      </a:r>
                      <a:r>
                        <a:rPr lang="en-GB" sz="2000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of graphs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(use of TEA)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Making decisions and the role of stakeholders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65806930"/>
                  </a:ext>
                </a:extLst>
              </a:tr>
              <a:tr h="54961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Appreciation of differences between ecosystems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11928285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E2423521-36DA-734F-94DD-9B062F48403B}"/>
              </a:ext>
            </a:extLst>
          </p:cNvPr>
          <p:cNvSpPr txBox="1"/>
          <p:nvPr/>
        </p:nvSpPr>
        <p:spPr>
          <a:xfrm>
            <a:off x="357809" y="265043"/>
            <a:ext cx="6111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u="sng" dirty="0"/>
              <a:t>KS3 threshold concepts:</a:t>
            </a:r>
          </a:p>
        </p:txBody>
      </p:sp>
    </p:spTree>
    <p:extLst>
      <p:ext uri="{BB962C8B-B14F-4D97-AF65-F5344CB8AC3E}">
        <p14:creationId xmlns:p14="http://schemas.microsoft.com/office/powerpoint/2010/main" val="32336106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118</Words>
  <Application>Microsoft Macintosh PowerPoint</Application>
  <PresentationFormat>Widescreen</PresentationFormat>
  <Paragraphs>29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Dobson, Kirsty</dc:creator>
  <cp:lastModifiedBy>Dobson, Kirsty</cp:lastModifiedBy>
  <cp:revision>1</cp:revision>
  <dcterms:created xsi:type="dcterms:W3CDTF">2022-05-03T19:17:57Z</dcterms:created>
  <dcterms:modified xsi:type="dcterms:W3CDTF">2022-05-03T19:18:12Z</dcterms:modified>
</cp:coreProperties>
</file>