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5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33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61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64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2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6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8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05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87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93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62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19387-5B11-4F0D-A28E-2CDC50A11C79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BA993-0798-46DE-983F-53EDB614C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4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28EC29-AF94-CF46-8581-54FC9B70513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63578" y="1537067"/>
          <a:ext cx="9664847" cy="4363289"/>
        </p:xfrm>
        <a:graphic>
          <a:graphicData uri="http://schemas.openxmlformats.org/drawingml/2006/table">
            <a:tbl>
              <a:tblPr firstRow="1" firstCol="1" bandRow="1"/>
              <a:tblGrid>
                <a:gridCol w="3208347">
                  <a:extLst>
                    <a:ext uri="{9D8B030D-6E8A-4147-A177-3AD203B41FA5}">
                      <a16:colId xmlns:a16="http://schemas.microsoft.com/office/drawing/2014/main" val="2742652324"/>
                    </a:ext>
                  </a:extLst>
                </a:gridCol>
                <a:gridCol w="3213380">
                  <a:extLst>
                    <a:ext uri="{9D8B030D-6E8A-4147-A177-3AD203B41FA5}">
                      <a16:colId xmlns:a16="http://schemas.microsoft.com/office/drawing/2014/main" val="4190867629"/>
                    </a:ext>
                  </a:extLst>
                </a:gridCol>
                <a:gridCol w="3243120">
                  <a:extLst>
                    <a:ext uri="{9D8B030D-6E8A-4147-A177-3AD203B41FA5}">
                      <a16:colId xmlns:a16="http://schemas.microsoft.com/office/drawing/2014/main" val="3849765808"/>
                    </a:ext>
                  </a:extLst>
                </a:gridCol>
              </a:tblGrid>
              <a:tr h="30802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7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8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9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978751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 geography (continents / oceans)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environments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Rivers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912587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Tropical rainforests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Hazards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Water management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(resource based)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218686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 and cold environments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 development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Sustainable development 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225456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 skills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Gressenhall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‘Homes, habitats or homelessness’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Fieldwork skills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00088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Weather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Coasts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challenges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530038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 change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Geographical skills (in additional lessons for half the year)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831" marR="98831" marT="137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3652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2423521-36DA-734F-94DD-9B062F48403B}"/>
              </a:ext>
            </a:extLst>
          </p:cNvPr>
          <p:cNvSpPr txBox="1"/>
          <p:nvPr/>
        </p:nvSpPr>
        <p:spPr>
          <a:xfrm>
            <a:off x="914399" y="755374"/>
            <a:ext cx="10543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programme</a:t>
            </a:r>
            <a:r>
              <a:rPr lang="en-US" sz="2400" dirty="0"/>
              <a:t> of study for </a:t>
            </a:r>
            <a:r>
              <a:rPr lang="en-US" sz="2400" dirty="0" smtClean="0"/>
              <a:t>KS3.  The department follows a topic </a:t>
            </a:r>
            <a:r>
              <a:rPr lang="en-US" sz="2400" smtClean="0"/>
              <a:t>led approach: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5910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Aylsham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Dobson, Kirsty</dc:creator>
  <cp:lastModifiedBy>Dobson, Kirsty</cp:lastModifiedBy>
  <cp:revision>1</cp:revision>
  <dcterms:created xsi:type="dcterms:W3CDTF">2022-04-21T12:40:27Z</dcterms:created>
  <dcterms:modified xsi:type="dcterms:W3CDTF">2022-04-21T12:40:37Z</dcterms:modified>
</cp:coreProperties>
</file>