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3" r:id="rId4"/>
    <p:sldId id="258" r:id="rId5"/>
    <p:sldId id="260" r:id="rId6"/>
    <p:sldId id="264" r:id="rId7"/>
    <p:sldId id="277" r:id="rId8"/>
    <p:sldId id="286" r:id="rId9"/>
    <p:sldId id="289" r:id="rId10"/>
    <p:sldId id="280" r:id="rId11"/>
    <p:sldId id="271" r:id="rId12"/>
    <p:sldId id="269" r:id="rId13"/>
    <p:sldId id="274" r:id="rId14"/>
    <p:sldId id="27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939D41-60DF-48DE-9DEB-C1BE5049D7A8}" v="1" dt="2021-10-20T20:41:57.5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49EE3-E9C5-4391-A306-38931C6F1D60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7687E-FB19-4E20-8060-44A5D681F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082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>
                <a:solidFill>
                  <a:srgbClr val="0070C0"/>
                </a:solidFill>
                <a:latin typeface="Rockwell Extra Bold" panose="02060903040505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000">
                <a:solidFill>
                  <a:srgbClr val="0070C0"/>
                </a:solidFill>
                <a:latin typeface="Rockwell Extra Bold" panose="02060903040505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>
            <a:lvl1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2pPr>
            <a:lvl3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3pPr>
            <a:lvl4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4pPr>
            <a:lvl5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Work Experience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>
            <a:noAutofit/>
          </a:bodyPr>
          <a:lstStyle>
            <a:lvl1pPr>
              <a:defRPr sz="4000">
                <a:solidFill>
                  <a:srgbClr val="0070C0"/>
                </a:solidFill>
                <a:latin typeface="Rockwell Extra Bold" panose="02060903040505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>
            <a:lvl1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2pPr>
            <a:lvl3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3pPr>
            <a:lvl4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4pPr>
            <a:lvl5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>
            <a:lvl1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2pPr>
            <a:lvl3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3pPr>
            <a:lvl4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4pPr>
            <a:lvl5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000" b="1">
                <a:solidFill>
                  <a:srgbClr val="0070C0"/>
                </a:solidFill>
                <a:latin typeface="Rockwell Extra Bold" panose="02060903040505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2pPr>
            <a:lvl3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3pPr>
            <a:lvl4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4pPr>
            <a:lvl5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1pPr>
            <a:lvl2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2pPr>
            <a:lvl3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3pPr>
            <a:lvl4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4pPr>
            <a:lvl5pPr>
              <a:defRPr cap="none" baseline="0">
                <a:solidFill>
                  <a:srgbClr val="FF0000"/>
                </a:solidFill>
                <a:latin typeface="Cooper Black" panose="0208090404030B0204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B5D6-A0B6-4907-9166-CB10E30EBCE1}" type="datetimeFigureOut">
              <a:rPr lang="en-GB" smtClean="0"/>
              <a:t>27/06/2025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219A-3C9E-48AB-9808-27CAA62414A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274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6/27/2025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	work experience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2875" y="3498055"/>
            <a:ext cx="10028606" cy="550333"/>
          </a:xfrm>
        </p:spPr>
        <p:txBody>
          <a:bodyPr/>
          <a:lstStyle/>
          <a:p>
            <a:r>
              <a:rPr lang="en-GB" dirty="0"/>
              <a:t> MONDAY 13 – Friday 17 July 2026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50" y="3894834"/>
            <a:ext cx="3219899" cy="22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8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739597" y="1425023"/>
            <a:ext cx="9755187" cy="1571092"/>
          </a:xfrm>
        </p:spPr>
        <p:txBody>
          <a:bodyPr>
            <a:noAutofit/>
          </a:bodyPr>
          <a:lstStyle/>
          <a:p>
            <a:pPr algn="ctr"/>
            <a:r>
              <a:rPr lang="en-GB" sz="4800" dirty="0"/>
              <a:t>Mrs Wiseman</a:t>
            </a:r>
            <a:br>
              <a:rPr lang="en-GB" sz="4800" dirty="0"/>
            </a:b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work experience coordinator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2562"/>
            <a:ext cx="3219899" cy="22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69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892300"/>
          </a:xfrm>
        </p:spPr>
        <p:txBody>
          <a:bodyPr/>
          <a:lstStyle/>
          <a:p>
            <a:pPr algn="r"/>
            <a:r>
              <a:rPr lang="en-GB" dirty="0"/>
              <a:t>Welcome to Work experience</a:t>
            </a:r>
            <a:br>
              <a:rPr lang="en-GB" dirty="0"/>
            </a:br>
            <a:r>
              <a:rPr lang="en-GB" dirty="0"/>
              <a:t> ......you need to start 					planning </a:t>
            </a:r>
            <a:r>
              <a:rPr lang="en-GB" dirty="0">
                <a:solidFill>
                  <a:srgbClr val="00B050"/>
                </a:solidFill>
              </a:rPr>
              <a:t>today</a:t>
            </a:r>
            <a:r>
              <a:rPr lang="en-GB" dirty="0"/>
              <a:t>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1" y="2578100"/>
            <a:ext cx="10394707" cy="3073400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sz="3600" dirty="0"/>
              <a:t>Work Experience is the last week of the summer term – </a:t>
            </a:r>
            <a:br>
              <a:rPr lang="en-GB" sz="3600" dirty="0"/>
            </a:br>
            <a:r>
              <a:rPr lang="en-GB" sz="3600" dirty="0"/>
              <a:t>		</a:t>
            </a:r>
            <a:r>
              <a:rPr lang="en-GB" sz="3600" dirty="0">
                <a:solidFill>
                  <a:srgbClr val="00B050"/>
                </a:solidFill>
              </a:rPr>
              <a:t>Monday 13</a:t>
            </a:r>
            <a:r>
              <a:rPr lang="en-GB" sz="3600" baseline="30000" dirty="0">
                <a:solidFill>
                  <a:srgbClr val="00B050"/>
                </a:solidFill>
              </a:rPr>
              <a:t>th</a:t>
            </a:r>
            <a:r>
              <a:rPr lang="en-GB" sz="3600" dirty="0">
                <a:solidFill>
                  <a:srgbClr val="00B050"/>
                </a:solidFill>
              </a:rPr>
              <a:t> to Friday 17th July 2026</a:t>
            </a:r>
          </a:p>
          <a:p>
            <a:r>
              <a:rPr lang="en-GB" sz="3600" u="sng" dirty="0">
                <a:solidFill>
                  <a:srgbClr val="7030A0"/>
                </a:solidFill>
              </a:rPr>
              <a:t>Everyone</a:t>
            </a:r>
            <a:r>
              <a:rPr lang="en-GB" sz="3600" dirty="0"/>
              <a:t> has to find their own placement</a:t>
            </a:r>
          </a:p>
          <a:p>
            <a:pPr marL="0" indent="0">
              <a:buNone/>
            </a:pP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1891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9537"/>
            <a:ext cx="10396882" cy="66567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Rockwell Extra Bold" panose="02060903040505020403" pitchFamily="18" charset="0"/>
              </a:rPr>
              <a:t>Benefits of work experience: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3971" y="1256393"/>
            <a:ext cx="5475073" cy="4279376"/>
          </a:xfrm>
          <a:prstGeom prst="rect">
            <a:avLst/>
          </a:prstGeom>
        </p:spPr>
      </p:pic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685800" y="1095210"/>
            <a:ext cx="5308171" cy="4718146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Try out a job</a:t>
            </a:r>
          </a:p>
          <a:p>
            <a:r>
              <a:rPr lang="en-GB" sz="2400" dirty="0">
                <a:solidFill>
                  <a:srgbClr val="7030A0"/>
                </a:solidFill>
              </a:rPr>
              <a:t>Develop employability skills</a:t>
            </a:r>
          </a:p>
          <a:p>
            <a:r>
              <a:rPr lang="en-GB" sz="2400" dirty="0">
                <a:solidFill>
                  <a:srgbClr val="00B050"/>
                </a:solidFill>
              </a:rPr>
              <a:t>Gain experience for your CV and applications</a:t>
            </a:r>
          </a:p>
          <a:p>
            <a:r>
              <a:rPr lang="en-GB" sz="2400" dirty="0"/>
              <a:t>Link curriculum learning to work</a:t>
            </a:r>
          </a:p>
          <a:p>
            <a:r>
              <a:rPr lang="en-GB" sz="2400" dirty="0">
                <a:solidFill>
                  <a:srgbClr val="00B050"/>
                </a:solidFill>
              </a:rPr>
              <a:t>Improve motivation to do well</a:t>
            </a:r>
          </a:p>
          <a:p>
            <a:r>
              <a:rPr lang="en-GB" sz="2400" dirty="0">
                <a:solidFill>
                  <a:srgbClr val="7030A0"/>
                </a:solidFill>
              </a:rPr>
              <a:t>Build confidence</a:t>
            </a:r>
          </a:p>
          <a:p>
            <a:r>
              <a:rPr lang="en-GB" sz="2400" dirty="0"/>
              <a:t>Make memories</a:t>
            </a:r>
          </a:p>
          <a:p>
            <a:endParaRPr lang="en-GB" sz="2400" dirty="0">
              <a:solidFill>
                <a:srgbClr val="7030A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0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00" y="4387564"/>
            <a:ext cx="2608942" cy="19325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326571"/>
            <a:ext cx="10396882" cy="1151965"/>
          </a:xfrm>
        </p:spPr>
        <p:txBody>
          <a:bodyPr/>
          <a:lstStyle/>
          <a:p>
            <a:r>
              <a:rPr lang="en-GB" dirty="0"/>
              <a:t>How to find a placement: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19100" y="1855432"/>
            <a:ext cx="11206842" cy="3872267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Write a shortlist of placement ideas </a:t>
            </a:r>
          </a:p>
          <a:p>
            <a:r>
              <a:rPr lang="en-GB" sz="2800" dirty="0">
                <a:solidFill>
                  <a:srgbClr val="00B050"/>
                </a:solidFill>
              </a:rPr>
              <a:t>Talk to family and friends  - do they know anyone?</a:t>
            </a:r>
          </a:p>
          <a:p>
            <a:r>
              <a:rPr lang="en-GB" sz="2800" dirty="0">
                <a:solidFill>
                  <a:srgbClr val="7030A0"/>
                </a:solidFill>
              </a:rPr>
              <a:t>Look around you – local businesses – where can you get to?</a:t>
            </a:r>
          </a:p>
          <a:p>
            <a:r>
              <a:rPr lang="en-GB" sz="2800" dirty="0">
                <a:solidFill>
                  <a:srgbClr val="00B050"/>
                </a:solidFill>
              </a:rPr>
              <a:t>Newspapers and magazines - Just Aylsham and EDP</a:t>
            </a:r>
          </a:p>
          <a:p>
            <a:r>
              <a:rPr lang="en-GB" sz="2800" dirty="0"/>
              <a:t>Social Media</a:t>
            </a:r>
          </a:p>
          <a:p>
            <a:r>
              <a:rPr lang="en-GB" sz="2800" dirty="0">
                <a:solidFill>
                  <a:srgbClr val="7030A0"/>
                </a:solidFill>
              </a:rPr>
              <a:t>Research online….</a:t>
            </a:r>
          </a:p>
          <a:p>
            <a:r>
              <a:rPr lang="en-GB" sz="2800" dirty="0">
                <a:solidFill>
                  <a:srgbClr val="00B050"/>
                </a:solidFill>
              </a:rPr>
              <a:t>Apprenticeship and job vacancies</a:t>
            </a:r>
          </a:p>
          <a:p>
            <a:pPr marL="0" indent="0">
              <a:buNone/>
            </a:pPr>
            <a:endParaRPr lang="en-GB" sz="2800" dirty="0">
              <a:solidFill>
                <a:srgbClr val="7030A0"/>
              </a:solidFill>
            </a:endParaRPr>
          </a:p>
          <a:p>
            <a:endParaRPr lang="en-GB" dirty="0"/>
          </a:p>
          <a:p>
            <a:endParaRPr lang="en-GB" cap="none" dirty="0"/>
          </a:p>
        </p:txBody>
      </p:sp>
    </p:spTree>
    <p:extLst>
      <p:ext uri="{BB962C8B-B14F-4D97-AF65-F5344CB8AC3E}">
        <p14:creationId xmlns:p14="http://schemas.microsoft.com/office/powerpoint/2010/main" val="155549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178" y="1624826"/>
            <a:ext cx="4294711" cy="34357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538" y="2413946"/>
            <a:ext cx="4644439" cy="37155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47700"/>
            <a:ext cx="10396882" cy="863601"/>
          </a:xfrm>
        </p:spPr>
        <p:txBody>
          <a:bodyPr>
            <a:normAutofit fontScale="90000"/>
          </a:bodyPr>
          <a:lstStyle/>
          <a:p>
            <a:r>
              <a:rPr lang="en-GB" dirty="0"/>
              <a:t>Good websites for research:</a:t>
            </a:r>
            <a:br>
              <a:rPr lang="en-GB" dirty="0"/>
            </a:br>
            <a:r>
              <a:rPr lang="en-GB" cap="none" dirty="0">
                <a:solidFill>
                  <a:srgbClr val="FF0000"/>
                </a:solidFill>
                <a:latin typeface="Cooper Black" panose="0208090404030B020404" pitchFamily="18" charset="0"/>
              </a:rPr>
              <a:t>QR codes in booklet</a:t>
            </a:r>
            <a:br>
              <a:rPr lang="en-GB" dirty="0"/>
            </a:b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955443" y="1178869"/>
            <a:ext cx="3523008" cy="24701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175" y="2989730"/>
            <a:ext cx="3760050" cy="300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063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8EF44-CC37-446B-A608-C2F253AE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375558"/>
            <a:ext cx="10396882" cy="610339"/>
          </a:xfrm>
        </p:spPr>
        <p:txBody>
          <a:bodyPr/>
          <a:lstStyle/>
          <a:p>
            <a:r>
              <a:rPr lang="en-GB" dirty="0"/>
              <a:t>How to approach an employer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843C2-1DB7-45AE-AE1A-EB5D5A3D335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1159329"/>
            <a:ext cx="10760528" cy="445655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2800" dirty="0"/>
              <a:t>Try and get a named contact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00B050"/>
                </a:solidFill>
              </a:rPr>
              <a:t>Write or email to introduce yourself and ask if they can offer you a placement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7030A0"/>
                </a:solidFill>
              </a:rPr>
              <a:t>Enclose your CV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/>
              <a:t>Follow up by phone or email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00B050"/>
                </a:solidFill>
              </a:rPr>
              <a:t>Call in, if possible</a:t>
            </a:r>
          </a:p>
          <a:p>
            <a:pPr marL="0" indent="0" algn="r">
              <a:buNone/>
            </a:pPr>
            <a:r>
              <a:rPr lang="en-GB" sz="5400" dirty="0">
                <a:solidFill>
                  <a:srgbClr val="7030A0"/>
                </a:solidFill>
              </a:rPr>
              <a:t>Templates in the booklet</a:t>
            </a:r>
          </a:p>
        </p:txBody>
      </p:sp>
    </p:spTree>
    <p:extLst>
      <p:ext uri="{BB962C8B-B14F-4D97-AF65-F5344CB8AC3E}">
        <p14:creationId xmlns:p14="http://schemas.microsoft.com/office/powerpoint/2010/main" val="886641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892300"/>
          </a:xfrm>
        </p:spPr>
        <p:txBody>
          <a:bodyPr/>
          <a:lstStyle/>
          <a:p>
            <a:pPr algn="r"/>
            <a:r>
              <a:rPr lang="en-GB" sz="4800" dirty="0"/>
              <a:t>Deadline to organise your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1" y="2578100"/>
            <a:ext cx="10394707" cy="3073400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3600" dirty="0"/>
              <a:t>Placements must be organised by </a:t>
            </a:r>
            <a:br>
              <a:rPr lang="en-GB" sz="3600" dirty="0"/>
            </a:br>
            <a:r>
              <a:rPr lang="en-GB" sz="3600" dirty="0"/>
              <a:t>February half term</a:t>
            </a:r>
          </a:p>
          <a:p>
            <a:pPr marL="0" indent="0">
              <a:buNone/>
            </a:pPr>
            <a:r>
              <a:rPr lang="en-GB" sz="7800" u="sng" dirty="0">
                <a:solidFill>
                  <a:srgbClr val="00B050"/>
                </a:solidFill>
              </a:rPr>
              <a:t>Friday February 13</a:t>
            </a:r>
            <a:r>
              <a:rPr lang="en-GB" sz="7800" u="sng" baseline="30000" dirty="0">
                <a:solidFill>
                  <a:srgbClr val="00B050"/>
                </a:solidFill>
              </a:rPr>
              <a:t>th</a:t>
            </a:r>
            <a:r>
              <a:rPr lang="en-GB" sz="7800" u="sng" dirty="0">
                <a:solidFill>
                  <a:srgbClr val="00B050"/>
                </a:solidFill>
              </a:rPr>
              <a:t> 2026</a:t>
            </a:r>
          </a:p>
          <a:p>
            <a:pPr marL="0" indent="0">
              <a:buNone/>
            </a:pPr>
            <a:r>
              <a:rPr lang="en-GB" sz="3600" u="sng" dirty="0">
                <a:solidFill>
                  <a:srgbClr val="7030A0"/>
                </a:solidFill>
              </a:rPr>
              <a:t>Everyone</a:t>
            </a:r>
            <a:r>
              <a:rPr lang="en-GB" sz="3600" dirty="0"/>
              <a:t> has to find their own placement</a:t>
            </a:r>
          </a:p>
          <a:p>
            <a:pPr marL="0" indent="0">
              <a:buNone/>
            </a:pP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0245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363" y="2427692"/>
            <a:ext cx="4310775" cy="3446791"/>
          </a:xfrm>
          <a:prstGeom prst="rect">
            <a:avLst/>
          </a:prstGeom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 rot="21420000">
            <a:off x="919562" y="5016510"/>
            <a:ext cx="9755187" cy="550333"/>
          </a:xfrm>
        </p:spPr>
        <p:txBody>
          <a:bodyPr/>
          <a:lstStyle/>
          <a:p>
            <a:r>
              <a:rPr lang="en-GB" sz="4000" dirty="0"/>
              <a:t>Unifrog Placement tool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875" y="362287"/>
            <a:ext cx="5577802" cy="3295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362" y="730390"/>
            <a:ext cx="3778761" cy="149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30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8EF44-CC37-446B-A608-C2F253AE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375558"/>
            <a:ext cx="10396882" cy="610339"/>
          </a:xfrm>
        </p:spPr>
        <p:txBody>
          <a:bodyPr/>
          <a:lstStyle/>
          <a:p>
            <a:r>
              <a:rPr lang="en-GB" sz="6600" b="1" cap="none" dirty="0" err="1">
                <a:solidFill>
                  <a:srgbClr val="00B050"/>
                </a:solidFill>
                <a:latin typeface="Century Gothic" panose="020B0502020202020204" pitchFamily="34" charset="0"/>
              </a:rPr>
              <a:t>unifrog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843C2-1DB7-45AE-AE1A-EB5D5A3D335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1142704"/>
            <a:ext cx="10760528" cy="445655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ea typeface="Open Sans" panose="020B0606030504020204" pitchFamily="34" charset="0"/>
                <a:cs typeface="Open Sans" panose="020B0606030504020204" pitchFamily="34" charset="0"/>
              </a:rPr>
              <a:t>It’s AMAZING!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7030A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 one-stop-shop to explore your options for your future - </a:t>
            </a:r>
            <a:r>
              <a:rPr lang="en-GB" sz="2800" dirty="0">
                <a:solidFill>
                  <a:srgbClr val="7030A0"/>
                </a:solidFill>
              </a:rPr>
              <a:t>quizzes, job profiles, apprenticeship vacancies, college information etc. .</a:t>
            </a:r>
          </a:p>
          <a:p>
            <a:r>
              <a:rPr lang="en-GB" sz="2800" dirty="0"/>
              <a:t>Careers platform to administer work experience</a:t>
            </a:r>
          </a:p>
          <a:p>
            <a:r>
              <a:rPr lang="en-GB" sz="2800" dirty="0">
                <a:solidFill>
                  <a:srgbClr val="00B050"/>
                </a:solidFill>
              </a:rPr>
              <a:t>Automatically creates a series of forms </a:t>
            </a:r>
          </a:p>
          <a:p>
            <a:r>
              <a:rPr lang="en-GB" sz="2800" dirty="0">
                <a:solidFill>
                  <a:srgbClr val="0070C0"/>
                </a:solidFill>
              </a:rPr>
              <a:t>Check your email to re-set log-on details</a:t>
            </a:r>
          </a:p>
        </p:txBody>
      </p:sp>
    </p:spTree>
    <p:extLst>
      <p:ext uri="{BB962C8B-B14F-4D97-AF65-F5344CB8AC3E}">
        <p14:creationId xmlns:p14="http://schemas.microsoft.com/office/powerpoint/2010/main" val="2681262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 need to </a:t>
            </a:r>
            <a:br>
              <a:rPr lang="en-GB" dirty="0"/>
            </a:br>
            <a:r>
              <a:rPr lang="en-GB" dirty="0"/>
              <a:t>do </a:t>
            </a:r>
            <a:r>
              <a:rPr lang="en-GB" dirty="0">
                <a:solidFill>
                  <a:srgbClr val="7030A0"/>
                </a:solidFill>
              </a:rPr>
              <a:t>now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02865"/>
            <a:ext cx="6413500" cy="3311189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/>
              <a:t>Read the booklet you will be given today </a:t>
            </a:r>
          </a:p>
          <a:p>
            <a:r>
              <a:rPr lang="en-GB" sz="3600" dirty="0">
                <a:solidFill>
                  <a:srgbClr val="00B050"/>
                </a:solidFill>
              </a:rPr>
              <a:t>Discuss it with your parents/carers</a:t>
            </a:r>
          </a:p>
          <a:p>
            <a:r>
              <a:rPr lang="en-GB" sz="3600" dirty="0">
                <a:solidFill>
                  <a:srgbClr val="7030A0"/>
                </a:solidFill>
              </a:rPr>
              <a:t>Explore Unifrog!</a:t>
            </a:r>
          </a:p>
        </p:txBody>
      </p:sp>
    </p:spTree>
    <p:extLst>
      <p:ext uri="{BB962C8B-B14F-4D97-AF65-F5344CB8AC3E}">
        <p14:creationId xmlns:p14="http://schemas.microsoft.com/office/powerpoint/2010/main" val="3767291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&amp;#039;M NOT STUCK I&amp;#039;M THINKING Sticker Decal 4x4 4WD Funny Ute #5571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98" y="1316842"/>
            <a:ext cx="4545116" cy="420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780" y="418546"/>
            <a:ext cx="10396882" cy="784378"/>
          </a:xfrm>
        </p:spPr>
        <p:txBody>
          <a:bodyPr/>
          <a:lstStyle/>
          <a:p>
            <a:r>
              <a:rPr lang="en-GB" dirty="0"/>
              <a:t>What if you are stuck?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203423" y="1020933"/>
            <a:ext cx="7086876" cy="463414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en-GB" sz="3200" dirty="0"/>
              <a:t>Talk to:</a:t>
            </a:r>
          </a:p>
          <a:p>
            <a:pPr lvl="1"/>
            <a:r>
              <a:rPr lang="en-GB" sz="3200" dirty="0">
                <a:solidFill>
                  <a:srgbClr val="7030A0"/>
                </a:solidFill>
              </a:rPr>
              <a:t>Family/friends</a:t>
            </a:r>
          </a:p>
          <a:p>
            <a:pPr lvl="1"/>
            <a:r>
              <a:rPr lang="en-GB" sz="3200" dirty="0">
                <a:solidFill>
                  <a:srgbClr val="00B050"/>
                </a:solidFill>
              </a:rPr>
              <a:t>Your Tutor</a:t>
            </a:r>
          </a:p>
          <a:p>
            <a:pPr lvl="1"/>
            <a:r>
              <a:rPr lang="en-GB" sz="3200" dirty="0">
                <a:solidFill>
                  <a:srgbClr val="00B050"/>
                </a:solidFill>
              </a:rPr>
              <a:t>Other students </a:t>
            </a:r>
          </a:p>
          <a:p>
            <a:pPr lvl="1"/>
            <a:r>
              <a:rPr lang="en-GB" sz="3200" dirty="0">
                <a:solidFill>
                  <a:srgbClr val="00B050"/>
                </a:solidFill>
              </a:rPr>
              <a:t>Speak with Mrs Wiseman room 38 Tuesday </a:t>
            </a:r>
            <a:r>
              <a:rPr lang="en-GB" sz="3200">
                <a:solidFill>
                  <a:srgbClr val="00B050"/>
                </a:solidFill>
              </a:rPr>
              <a:t>&amp; Thursdays </a:t>
            </a:r>
            <a:endParaRPr lang="en-GB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491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awmarsh Communit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780" y="2812472"/>
            <a:ext cx="2792736" cy="234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0" y="391886"/>
            <a:ext cx="10782300" cy="1151965"/>
          </a:xfrm>
        </p:spPr>
        <p:txBody>
          <a:bodyPr/>
          <a:lstStyle/>
          <a:p>
            <a:r>
              <a:rPr lang="en-GB" dirty="0"/>
              <a:t>In the summer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44500" y="1543851"/>
            <a:ext cx="10932491" cy="3822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More information and guidance to make sure you are: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00B050"/>
                </a:solidFill>
              </a:rPr>
              <a:t>Prepared, ready and excited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00B050"/>
                </a:solidFill>
              </a:rPr>
              <a:t>Safe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00B050"/>
                </a:solidFill>
              </a:rPr>
              <a:t>Able to make the most of the opportunity </a:t>
            </a:r>
          </a:p>
          <a:p>
            <a:pPr marL="0" indent="0">
              <a:buNone/>
            </a:pPr>
            <a:r>
              <a:rPr lang="en-GB" sz="2800" dirty="0"/>
              <a:t>			</a:t>
            </a:r>
            <a:r>
              <a:rPr lang="en-GB" sz="2800" dirty="0">
                <a:solidFill>
                  <a:srgbClr val="7030A0"/>
                </a:solidFill>
              </a:rPr>
              <a:t>…whilst on placement</a:t>
            </a:r>
          </a:p>
        </p:txBody>
      </p:sp>
    </p:spTree>
    <p:extLst>
      <p:ext uri="{BB962C8B-B14F-4D97-AF65-F5344CB8AC3E}">
        <p14:creationId xmlns:p14="http://schemas.microsoft.com/office/powerpoint/2010/main" val="3875722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69064" y="663235"/>
            <a:ext cx="9755187" cy="1920547"/>
          </a:xfrm>
        </p:spPr>
        <p:txBody>
          <a:bodyPr/>
          <a:lstStyle/>
          <a:p>
            <a:r>
              <a:rPr lang="en-GB" dirty="0"/>
              <a:t>	Good Luck!!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882001" y="2671851"/>
            <a:ext cx="9755187" cy="1426220"/>
          </a:xfrm>
        </p:spPr>
        <p:txBody>
          <a:bodyPr/>
          <a:lstStyle/>
          <a:p>
            <a:r>
              <a:rPr lang="en-GB" sz="4400" dirty="0"/>
              <a:t>Work experience</a:t>
            </a:r>
            <a:br>
              <a:rPr lang="en-GB" sz="4400" dirty="0"/>
            </a:br>
            <a:r>
              <a:rPr lang="en-GB" sz="4400" dirty="0"/>
              <a:t>14 - 18 July 2025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50" y="3682562"/>
            <a:ext cx="3219899" cy="22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07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645</TotalTime>
  <Words>376</Words>
  <Application>Microsoft Office PowerPoint</Application>
  <PresentationFormat>Widescreen</PresentationFormat>
  <Paragraphs>65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Century Gothic</vt:lpstr>
      <vt:lpstr>Cooper Black</vt:lpstr>
      <vt:lpstr>Impact</vt:lpstr>
      <vt:lpstr>Open Sans</vt:lpstr>
      <vt:lpstr>Rockwell</vt:lpstr>
      <vt:lpstr>Rockwell Extra Bold</vt:lpstr>
      <vt:lpstr>Wingdings</vt:lpstr>
      <vt:lpstr>Main Event</vt:lpstr>
      <vt:lpstr> work experience</vt:lpstr>
      <vt:lpstr>Mrs Wiseman </vt:lpstr>
      <vt:lpstr>Welcome to Work experience  ......you need to start      planning today!</vt:lpstr>
      <vt:lpstr>Benefits of work experience:</vt:lpstr>
      <vt:lpstr>How to find a placement:</vt:lpstr>
      <vt:lpstr>Good websites for research: QR codes in booklet </vt:lpstr>
      <vt:lpstr>How to approach an employer</vt:lpstr>
      <vt:lpstr>Deadline to organise your placement</vt:lpstr>
      <vt:lpstr>PowerPoint Presentation</vt:lpstr>
      <vt:lpstr>unifrog</vt:lpstr>
      <vt:lpstr>What you need to  do now </vt:lpstr>
      <vt:lpstr>What if you are stuck?</vt:lpstr>
      <vt:lpstr>In the summer term</vt:lpstr>
      <vt:lpstr> Good Luck!!</vt:lpstr>
    </vt:vector>
  </TitlesOfParts>
  <Company>Aylsham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</dc:title>
  <dc:creator>Durand, Emma</dc:creator>
  <cp:lastModifiedBy>Wiseman, Tanya</cp:lastModifiedBy>
  <cp:revision>58</cp:revision>
  <dcterms:created xsi:type="dcterms:W3CDTF">2021-10-18T09:22:28Z</dcterms:created>
  <dcterms:modified xsi:type="dcterms:W3CDTF">2025-06-27T12:56:30Z</dcterms:modified>
</cp:coreProperties>
</file>