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6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39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238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307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28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226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535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521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45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136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51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7433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2706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0183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373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8948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60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F116A-32B0-42D3-BA19-9FB7943B45DB}" type="datetimeFigureOut">
              <a:rPr lang="en-GB" smtClean="0"/>
              <a:t>27/04/2021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778B73F-8497-4608-AA34-E234EC558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3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02707" y="0"/>
            <a:ext cx="7828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Sources of advice</a:t>
            </a:r>
            <a:endParaRPr lang="en-GB" sz="4000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739036" y="707886"/>
            <a:ext cx="1004587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childline.org.uk (0800 1111) </a:t>
            </a:r>
            <a:r>
              <a:rPr lang="en-GB" i="1" dirty="0" smtClean="0"/>
              <a:t>– Confidential listening 24hrs</a:t>
            </a:r>
          </a:p>
          <a:p>
            <a:endParaRPr lang="en-GB" i="1" dirty="0"/>
          </a:p>
          <a:p>
            <a:r>
              <a:rPr lang="en-GB" b="1" u="sng" dirty="0"/>
              <a:t>s</a:t>
            </a:r>
            <a:r>
              <a:rPr lang="en-GB" b="1" u="sng" dirty="0" smtClean="0"/>
              <a:t>amaritans.org</a:t>
            </a:r>
            <a:r>
              <a:rPr lang="en-GB" i="1" u="sng" dirty="0" smtClean="0"/>
              <a:t>  </a:t>
            </a:r>
            <a:r>
              <a:rPr lang="en-GB" b="1" u="sng" dirty="0" smtClean="0"/>
              <a:t>(116 123)  </a:t>
            </a:r>
            <a:r>
              <a:rPr lang="en-GB" b="1" dirty="0" smtClean="0"/>
              <a:t>- </a:t>
            </a:r>
            <a:r>
              <a:rPr lang="en-GB" i="1" dirty="0" smtClean="0"/>
              <a:t>Confidential listening 24hrs</a:t>
            </a:r>
          </a:p>
          <a:p>
            <a:endParaRPr lang="en-GB" b="1" i="1" dirty="0"/>
          </a:p>
          <a:p>
            <a:r>
              <a:rPr lang="en-GB" b="1" u="sng" dirty="0" smtClean="0"/>
              <a:t>studentsagainstdepression.org</a:t>
            </a:r>
            <a:r>
              <a:rPr lang="en-GB" dirty="0" smtClean="0"/>
              <a:t> – </a:t>
            </a:r>
            <a:r>
              <a:rPr lang="en-GB" i="1" dirty="0" smtClean="0"/>
              <a:t>resources to move away from depression</a:t>
            </a:r>
          </a:p>
          <a:p>
            <a:endParaRPr lang="en-GB" i="1" dirty="0"/>
          </a:p>
          <a:p>
            <a:r>
              <a:rPr lang="en-GB" b="1" u="sng" dirty="0"/>
              <a:t>y</a:t>
            </a:r>
            <a:r>
              <a:rPr lang="en-GB" b="1" u="sng" dirty="0" smtClean="0"/>
              <a:t>oungminds.org.uk</a:t>
            </a:r>
            <a:r>
              <a:rPr lang="en-GB" i="1" dirty="0" smtClean="0"/>
              <a:t> – mental health information and guidance</a:t>
            </a:r>
          </a:p>
          <a:p>
            <a:endParaRPr lang="en-GB" b="1" u="sng" dirty="0" smtClean="0"/>
          </a:p>
          <a:p>
            <a:r>
              <a:rPr lang="en-GB" b="1" u="sng" dirty="0" smtClean="0"/>
              <a:t>themix.org.uk</a:t>
            </a:r>
            <a:r>
              <a:rPr lang="en-GB" i="1" u="sng" dirty="0" smtClean="0"/>
              <a:t> </a:t>
            </a:r>
            <a:r>
              <a:rPr lang="en-GB" i="1" dirty="0" smtClean="0"/>
              <a:t>– essential support for under 25’s</a:t>
            </a:r>
          </a:p>
          <a:p>
            <a:endParaRPr lang="en-GB" i="1" dirty="0"/>
          </a:p>
          <a:p>
            <a:r>
              <a:rPr lang="en-GB" b="1" u="sng" dirty="0" smtClean="0"/>
              <a:t>www.mind.org.uk</a:t>
            </a:r>
            <a:r>
              <a:rPr lang="en-GB" b="1" dirty="0" smtClean="0"/>
              <a:t> – </a:t>
            </a:r>
            <a:r>
              <a:rPr lang="en-GB" i="1" dirty="0" smtClean="0"/>
              <a:t>information for sufferers, carers, and professionals </a:t>
            </a:r>
          </a:p>
          <a:p>
            <a:endParaRPr lang="en-GB" b="1" dirty="0"/>
          </a:p>
          <a:p>
            <a:r>
              <a:rPr lang="en-GB" b="1" u="sng" dirty="0" smtClean="0"/>
              <a:t>www.cwmt.org.uk</a:t>
            </a:r>
            <a:r>
              <a:rPr lang="en-GB" b="1" dirty="0" smtClean="0"/>
              <a:t> – </a:t>
            </a:r>
            <a:r>
              <a:rPr lang="en-GB" i="1" dirty="0" smtClean="0"/>
              <a:t>Charlie Waller memorial trust, help for depression</a:t>
            </a:r>
          </a:p>
          <a:p>
            <a:endParaRPr lang="en-GB" i="1" dirty="0"/>
          </a:p>
          <a:p>
            <a:r>
              <a:rPr lang="en-GB" b="1" u="sng" dirty="0" smtClean="0"/>
              <a:t>07480 635060 </a:t>
            </a:r>
            <a:r>
              <a:rPr lang="en-GB" i="1" dirty="0" smtClean="0"/>
              <a:t>– Text a school nurse for confidential advice and support 11-16year olds</a:t>
            </a:r>
          </a:p>
          <a:p>
            <a:endParaRPr lang="en-GB" i="1" dirty="0"/>
          </a:p>
          <a:p>
            <a:r>
              <a:rPr lang="en-GB" b="1" u="sng" dirty="0" smtClean="0"/>
              <a:t>www.nelsonsjourney.org.uk</a:t>
            </a:r>
            <a:r>
              <a:rPr lang="en-GB" i="1" u="sng" dirty="0" smtClean="0"/>
              <a:t> </a:t>
            </a:r>
            <a:r>
              <a:rPr lang="en-GB" i="1" dirty="0" smtClean="0"/>
              <a:t>(01603 431788 – Help with bereavement</a:t>
            </a:r>
          </a:p>
          <a:p>
            <a:endParaRPr lang="en-GB" i="1" dirty="0"/>
          </a:p>
          <a:p>
            <a:r>
              <a:rPr lang="en-GB" b="1" u="sng" dirty="0" smtClean="0"/>
              <a:t>www.matthewproject.org.uk</a:t>
            </a:r>
            <a:r>
              <a:rPr lang="en-GB" i="1" dirty="0" smtClean="0"/>
              <a:t> – (0800 970 4866) – advice about drugs and </a:t>
            </a:r>
            <a:r>
              <a:rPr lang="en-GB" i="1" dirty="0" smtClean="0"/>
              <a:t>alcohol</a:t>
            </a:r>
          </a:p>
          <a:p>
            <a:endParaRPr lang="en-GB" i="1" dirty="0"/>
          </a:p>
          <a:p>
            <a:r>
              <a:rPr lang="en-GB" b="1" i="1" u="sng" dirty="0" smtClean="0"/>
              <a:t>www.kooth.com</a:t>
            </a:r>
            <a:r>
              <a:rPr lang="en-GB" i="1" dirty="0" smtClean="0"/>
              <a:t>  - Website for 11-25 year olds/forums/counselling/activities</a:t>
            </a:r>
            <a:endParaRPr lang="en-GB" i="1" dirty="0" smtClean="0"/>
          </a:p>
          <a:p>
            <a:endParaRPr lang="en-GB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894" y="115348"/>
            <a:ext cx="1939708" cy="19947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720937" y="2333254"/>
            <a:ext cx="13578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>
                <a:latin typeface="Arial Black" panose="020B0A04020102020204" pitchFamily="34" charset="0"/>
              </a:rPr>
              <a:t>The Link </a:t>
            </a:r>
          </a:p>
          <a:p>
            <a:pPr algn="r"/>
            <a:r>
              <a:rPr lang="en-GB" dirty="0" smtClean="0">
                <a:latin typeface="Arial Black" panose="020B0A04020102020204" pitchFamily="34" charset="0"/>
              </a:rPr>
              <a:t>Room</a:t>
            </a:r>
            <a:endParaRPr lang="en-GB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967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421" y="90296"/>
            <a:ext cx="1939708" cy="1994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14688" y="2292263"/>
            <a:ext cx="1515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latin typeface="Arial Black" panose="020B0A04020102020204" pitchFamily="34" charset="0"/>
              </a:rPr>
              <a:t>The Link Room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6197" y="90296"/>
            <a:ext cx="8342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/>
              <a:t>Mental Health and Mindfulness apps</a:t>
            </a:r>
            <a:endParaRPr lang="en-GB" sz="3600" b="1" u="sng" dirty="0"/>
          </a:p>
        </p:txBody>
      </p:sp>
      <p:pic>
        <p:nvPicPr>
          <p:cNvPr id="6" name="Picture 5" descr="Image result for mindshift ap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43" y="1379551"/>
            <a:ext cx="1004570" cy="11684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576197" y="953929"/>
            <a:ext cx="1243965" cy="3295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 Shift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288236" y="955880"/>
            <a:ext cx="2037124" cy="3295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Stop,Think,Breathe</a:t>
            </a:r>
            <a:endParaRPr lang="en-GB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05974" y="959203"/>
            <a:ext cx="1145559" cy="35580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Calm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Image result for heat pad app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42" y="3358732"/>
            <a:ext cx="1219200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736542" y="2823177"/>
            <a:ext cx="1083619" cy="3997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Heat </a:t>
            </a:r>
            <a:r>
              <a:rPr lang="en-GB" sz="1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pad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4793434" y="953928"/>
            <a:ext cx="1243965" cy="3295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Headspace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 descr="Image result for calm har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 t="7389" r="10355" b="9863"/>
          <a:stretch/>
        </p:blipFill>
        <p:spPr bwMode="auto">
          <a:xfrm>
            <a:off x="651249" y="5371894"/>
            <a:ext cx="1404620" cy="1422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736542" y="4906977"/>
            <a:ext cx="1404620" cy="44010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Calm Harm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 descr="Image result for stay alive app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843" y="5392391"/>
            <a:ext cx="1515110" cy="151511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652793" y="4906977"/>
            <a:ext cx="1515109" cy="39605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Stay alive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result for cove ap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988" y="3401983"/>
            <a:ext cx="1178593" cy="117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4890987" y="2830727"/>
            <a:ext cx="1178594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Cove</a:t>
            </a: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2654843" y="2823177"/>
            <a:ext cx="1310106" cy="3908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Pause</a:t>
            </a:r>
            <a:endParaRPr lang="en-GB" sz="16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Image result for NHS mental health app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986" y="5326689"/>
            <a:ext cx="1467353" cy="146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4890987" y="4906977"/>
            <a:ext cx="1467353" cy="32747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mind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Image result for think ups app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076" y="3214010"/>
            <a:ext cx="1336840" cy="133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6745076" y="2809064"/>
            <a:ext cx="1308330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Think ups</a:t>
            </a:r>
          </a:p>
        </p:txBody>
      </p:sp>
      <p:pic>
        <p:nvPicPr>
          <p:cNvPr id="1032" name="Picture 8" descr="Image result for Breathe app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494" y="1357743"/>
            <a:ext cx="1259453" cy="125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calm  app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53" y="1356964"/>
            <a:ext cx="1269052" cy="126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pause app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494" y="3358732"/>
            <a:ext cx="1304455" cy="13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headspace app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1" r="9767"/>
          <a:stretch/>
        </p:blipFill>
        <p:spPr bwMode="auto">
          <a:xfrm>
            <a:off x="4747364" y="1413345"/>
            <a:ext cx="1465546" cy="128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6745076" y="4939662"/>
            <a:ext cx="1467353" cy="32747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Clear Fear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ome - Clear Fear App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974" y="5355737"/>
            <a:ext cx="1292653" cy="143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8266726" y="2809064"/>
            <a:ext cx="1628835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Smiles and Tears</a:t>
            </a:r>
            <a:endParaRPr lang="en-GB" sz="16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Smiles &amp; Tears on the App Store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4" t="14591" r="31883" b="13393"/>
          <a:stretch/>
        </p:blipFill>
        <p:spPr bwMode="auto">
          <a:xfrm>
            <a:off x="8460878" y="3261746"/>
            <a:ext cx="1240529" cy="128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5054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138</Words>
  <Application>Microsoft Office PowerPoint</Application>
  <PresentationFormat>Widescreen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Arial Black</vt:lpstr>
      <vt:lpstr>Calibri</vt:lpstr>
      <vt:lpstr>Times New Roman</vt:lpstr>
      <vt:lpstr>Trebuchet MS</vt:lpstr>
      <vt:lpstr>Wingdings 3</vt:lpstr>
      <vt:lpstr>Facet</vt:lpstr>
      <vt:lpstr>PowerPoint Presentation</vt:lpstr>
      <vt:lpstr>PowerPoint Presentation</vt:lpstr>
    </vt:vector>
  </TitlesOfParts>
  <Company>Aylsham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Coles Jenny</dc:creator>
  <cp:lastModifiedBy>Coles Jenny</cp:lastModifiedBy>
  <cp:revision>14</cp:revision>
  <dcterms:created xsi:type="dcterms:W3CDTF">2018-11-29T09:38:21Z</dcterms:created>
  <dcterms:modified xsi:type="dcterms:W3CDTF">2021-04-27T10:34:35Z</dcterms:modified>
</cp:coreProperties>
</file>